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3823E-3AA0-E379-496F-1C23BC471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52A4C-C7AB-9356-8424-B24AE59E17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2FD94-8043-C0AC-6D97-F6A98B7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C30D-BEBF-AE8F-DC04-98288D54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D4A5-B70F-DC8A-AB4D-8846AD65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66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78FF9-A1D8-31E0-E1EB-1F5DFCC9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44E9F-B50C-A4A7-AB49-98CADA76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95B87-7CBC-FCF6-0D05-CCD69158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CBFC-091B-4856-1C81-6972C3B6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523B0-29EE-11CB-FDC1-9D7028A0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631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8B1779-841B-0777-B150-43C8DB649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9B69E-95B1-B485-08C4-1D83115FA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9CD03-EAF3-87CC-50D2-C3B62EEB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6DAEF-6450-EF5E-29C5-9FF39C44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7534B-8F5C-B495-853D-41ECBC52B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96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2FAB-BB1A-D53C-2AAB-A4D144EC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68091-3B58-C439-D4A9-55D25E778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2CCE-D607-CE41-2819-71966D1D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8655A-7A74-963F-B18C-3B1375FE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A3B97-0A5A-1AD1-59D6-FBEF3E7F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36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8318-FC08-16C7-CC71-2790A7C9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A18E6-67F0-1EA1-3498-B295A3633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9D78A-1FAE-4B83-5EB9-025B1C46F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3181D-27D8-26A2-B4CA-D1F80212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87E4-1A7D-FED0-9B6E-0A90CD09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249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E3D3-5438-70ED-A7C7-F9D3AEB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1277-CB05-D8FF-27BF-8BF8808C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9C833-A199-9472-8A47-C9EF322C6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98CF4-4E0C-980E-D051-98FE11A17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A1469-BAB8-D7CA-44FA-2F569F96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61346-0FFE-A4DE-7964-19A48444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407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FD85-CFBD-1729-24BA-3EBC35E5B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506B4-91FA-6CE2-CB0A-8FDF6EC53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B3C9-9EB1-1ABE-A942-167072CA7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75FC46-FB02-447B-F74B-E69F1DF96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98814-E43F-922E-0E1A-5C05CEBA4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E2160-D0EB-CB46-41C9-3B2DD46D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0452F-6448-616E-5CED-EDA6AE9B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4D368-7818-6FAD-B81F-A148B79C2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420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466A-B174-6BE2-33C6-A937051FB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E08C0-C8BF-272F-28B9-F092B3E8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DB42-633F-913A-381B-EDB31A79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A1203-3368-686D-2350-4D383335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39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69A61-5F39-9E84-0FFF-E0C5F540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2097A-24B0-39D1-12CE-F06E8551E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5ED15-8F38-7F3D-C570-D40E29338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663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1FC5-3AEB-6ED0-FF64-7D6395D3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7A72-B868-89F5-F1F1-2CA2088E1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96A31-BE53-F7EA-E391-081B55FF2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B90C3-5062-8B01-57D0-8B1137C9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A08F0-F169-23DE-ED20-D943FE07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24D42-4814-6EF8-C4F6-C4B8C376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77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D9A0-CAD8-93DC-2109-95794A14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01DACF-EED2-DF60-B1F0-474C08D09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2778F-C9B0-4F8D-BDA7-88FA3E5E3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2DD9C-D2A1-174D-A469-FD75A00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27ED6-0FF9-2BC1-A4A8-C213FA4A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9716-6C3D-AB36-743B-B5C1394F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24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C9244-BBFC-26CD-B359-7090FD42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9534B-DA1C-4AA4-75A8-FC9A90856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0925A-23EA-7328-D152-37F02E5A2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F117C-611D-4C7D-A6A8-57F0410AC212}" type="datetimeFigureOut">
              <a:rPr lang="en-AU" smtClean="0"/>
              <a:t>8/03/2025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3C0F6-407F-A7D1-21D1-5B57946F9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00E0-7510-8271-2D49-5C227D5C6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7CEE-B5E2-4439-902D-C9ECDE57323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039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AD11-32E3-9051-A794-578C554CA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Risk Management and Software Testing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AF0B7-BBCC-4487-01BC-12CC165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085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F44B-FD22-641E-A5EA-1F48CEC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Monitoring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24795-CAC6-B6DE-B3D4-2CC0ABE47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B6392-7942-EDE1-A463-B6240A20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9984"/>
            <a:ext cx="11334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43A5-48A5-488C-7324-9F7C597E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DEF0-6A5A-9D46-9F0B-FFD12F4B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FF307-87F7-73F3-C7AA-689A0107D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8" y="1467311"/>
            <a:ext cx="111347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8055-B380-6D16-A690-6D499DA5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 Plan - Example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2FE78-E6FB-6127-1F62-CF949BA14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012" y="1845290"/>
            <a:ext cx="9677975" cy="4351338"/>
          </a:xfrm>
        </p:spPr>
      </p:pic>
    </p:spTree>
    <p:extLst>
      <p:ext uri="{BB962C8B-B14F-4D97-AF65-F5344CB8AC3E}">
        <p14:creationId xmlns:p14="http://schemas.microsoft.com/office/powerpoint/2010/main" val="12368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544C-79B7-04A6-5EFD-20C7E30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Drawbacks of RMMM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C62D-2963-CFEA-4858-233434B3B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It incurs additional project costs.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It takes additional time.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For larger projects, implementing an RMMM may itself turn out to be another tedious project.</a:t>
            </a:r>
          </a:p>
          <a:p>
            <a:pPr algn="l" fontAlgn="base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RMMM does not guarantee a risk-free project,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infact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, risks may also come up after the project is delivered.</a:t>
            </a:r>
          </a:p>
          <a:p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7439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C32C-F142-AAFD-CD51-91B64A1AD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109486"/>
            <a:ext cx="10515600" cy="1325563"/>
          </a:xfrm>
        </p:spPr>
        <p:txBody>
          <a:bodyPr/>
          <a:lstStyle/>
          <a:p>
            <a:r>
              <a:rPr lang="en-US" dirty="0"/>
              <a:t>Source of Risk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7E96A-E397-95FA-AD42-2A133C6F3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753C-5AB2-6CBB-74FA-B171CBAA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3" y="1254073"/>
            <a:ext cx="113823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17B0-6347-2F9D-511F-1F584BBD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A3E8-191A-D799-8FFA-988B4A4CE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36C14-B1C6-6819-597B-4A552BE6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4" y="1553369"/>
            <a:ext cx="112109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7544-71EB-0B75-D2C1-ACF1EE9F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60"/>
            <a:ext cx="10515600" cy="1325563"/>
          </a:xfrm>
        </p:spPr>
        <p:txBody>
          <a:bodyPr/>
          <a:lstStyle/>
          <a:p>
            <a:r>
              <a:rPr lang="en-US" dirty="0"/>
              <a:t>Risk Identification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11919-B73B-56A9-998E-62257FFB4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E1A8A-B6FF-F783-59C2-3EB4397D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9422"/>
            <a:ext cx="111823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9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CEE2F-99F9-329A-782B-4945B2E7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 and Projection (or Prioritization)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4D9EC-360A-03EC-585C-73C1908A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F2F86-78AF-9FCB-6329-C5487F11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55" y="1520031"/>
            <a:ext cx="11049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6890-A95E-9680-54E5-6413E4D0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Control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82D18-01C9-594D-98E6-CBB41CA53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9C76D-6124-7584-6F09-3D8FC195E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9" y="1311275"/>
            <a:ext cx="11163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082D-A08D-133C-C6B5-52F45D8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B85A8-1326-14B9-C1FE-18DC333B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7909D-4A55-E180-696F-A85D7587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26" y="1463675"/>
            <a:ext cx="111442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7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7302-6A5A-EA64-B07E-FDF2F542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RMMM Plan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EB2AC-47E4-4E0A-5F85-693BC8D0A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2058"/>
            <a:ext cx="10515600" cy="3274909"/>
          </a:xfrm>
        </p:spPr>
      </p:pic>
    </p:spTree>
    <p:extLst>
      <p:ext uri="{BB962C8B-B14F-4D97-AF65-F5344CB8AC3E}">
        <p14:creationId xmlns:p14="http://schemas.microsoft.com/office/powerpoint/2010/main" val="407586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63D3-B68D-AF99-6A7C-D69661C0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Mitigation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31979-6A80-72D1-002F-BA19C9CB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2F8BF-9B6A-4B2F-4966-4E4638AB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2299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7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89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Nunito</vt:lpstr>
      <vt:lpstr>Office Theme</vt:lpstr>
      <vt:lpstr>Risk Management and Software Testing</vt:lpstr>
      <vt:lpstr>Source of Risk</vt:lpstr>
      <vt:lpstr>Risk Management</vt:lpstr>
      <vt:lpstr>Risk Identification</vt:lpstr>
      <vt:lpstr>Risk Analysis and Projection (or Prioritization)</vt:lpstr>
      <vt:lpstr>Risk Control</vt:lpstr>
      <vt:lpstr>Contd…</vt:lpstr>
      <vt:lpstr>RMMM Plan</vt:lpstr>
      <vt:lpstr>Risk Mitigation</vt:lpstr>
      <vt:lpstr>Risk Monitoring</vt:lpstr>
      <vt:lpstr>Risk Management</vt:lpstr>
      <vt:lpstr>RMMM Plan - Example</vt:lpstr>
      <vt:lpstr>Drawbacks of RMMM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 and Software Testing</dc:title>
  <dc:creator>Nazia Majadi</dc:creator>
  <cp:lastModifiedBy>Nazia Majadi</cp:lastModifiedBy>
  <cp:revision>4</cp:revision>
  <dcterms:created xsi:type="dcterms:W3CDTF">2023-12-02T17:52:53Z</dcterms:created>
  <dcterms:modified xsi:type="dcterms:W3CDTF">2025-03-08T04:47:17Z</dcterms:modified>
</cp:coreProperties>
</file>